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8000663" cy="25199975"/>
  <p:notesSz cx="6858000" cy="9144000"/>
  <p:defaultTextStyle>
    <a:defPPr>
      <a:defRPr lang="en-US"/>
    </a:defPPr>
    <a:lvl1pPr marL="0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1pPr>
    <a:lvl2pPr marL="1234303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2pPr>
    <a:lvl3pPr marL="2468606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3pPr>
    <a:lvl4pPr marL="3702909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4pPr>
    <a:lvl5pPr marL="4937211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5pPr>
    <a:lvl6pPr marL="6171514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6pPr>
    <a:lvl7pPr marL="7405817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7pPr>
    <a:lvl8pPr marL="8640120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8pPr>
    <a:lvl9pPr marL="9874423" algn="l" defTabSz="2468606" rtl="0" eaLnBrk="1" latinLnBrk="0" hangingPunct="1">
      <a:defRPr sz="48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7">
          <p15:clr>
            <a:srgbClr val="A4A3A4"/>
          </p15:clr>
        </p15:guide>
        <p15:guide id="2" pos="56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456" y="77"/>
      </p:cViewPr>
      <p:guideLst>
        <p:guide orient="horz" pos="7937"/>
        <p:guide pos="56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7446D-87DB-4EDC-987D-F9823E92A25B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1143000"/>
            <a:ext cx="2203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5627D-E14C-463F-8FA8-B2B42B9AB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624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5627D-E14C-463F-8FA8-B2B42B9ABF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1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2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2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4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7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9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2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7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0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3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12C9-9628-4AD6-B425-A7F5DCD775C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4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12C9-9628-4AD6-B425-A7F5DCD775C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972F4-52E9-4BB4-848C-2FDE0F27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2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047" y="-110165"/>
            <a:ext cx="18129710" cy="2520347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81263" y="673768"/>
            <a:ext cx="11405937" cy="2623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>
                <a:latin typeface="IranNastaliq" panose="02020505000000020003" pitchFamily="18" charset="0"/>
                <a:cs typeface="B Titr" panose="00000700000000000000" pitchFamily="2" charset="-78"/>
              </a:rPr>
              <a:t>عنوان مقاله</a:t>
            </a:r>
            <a:r>
              <a:rPr lang="en-US" sz="2800" dirty="0">
                <a:latin typeface="IranNastaliq" panose="02020505000000020003" pitchFamily="18" charset="0"/>
                <a:cs typeface="B Titr" panose="00000700000000000000" pitchFamily="2" charset="-78"/>
              </a:rPr>
              <a:t>:</a:t>
            </a:r>
            <a:endParaRPr lang="fa-IR" sz="1400" dirty="0">
              <a:latin typeface="IranNastaliq" panose="02020505000000020003" pitchFamily="18" charset="0"/>
              <a:cs typeface="B Titr" panose="000007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dirty="0">
                <a:latin typeface="IranNastaliq" panose="02020505000000020003" pitchFamily="18" charset="0"/>
                <a:cs typeface="B Titr" panose="00000700000000000000" pitchFamily="2" charset="-78"/>
              </a:rPr>
              <a:t>نویسندگان: </a:t>
            </a:r>
            <a:endParaRPr lang="en-US" sz="2800" dirty="0">
              <a:latin typeface="IranNastaliq" panose="02020505000000020003" pitchFamily="18" charset="0"/>
              <a:cs typeface="B Titr" panose="000007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dirty="0">
                <a:latin typeface="IranNastaliq" panose="02020505000000020003" pitchFamily="18" charset="0"/>
                <a:cs typeface="B Titr" panose="00000700000000000000" pitchFamily="2" charset="-78"/>
              </a:rPr>
              <a:t>استاد رهنما: 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latin typeface="IranNastaliq" panose="02020505000000020003" pitchFamily="18" charset="0"/>
                <a:cs typeface="B Titr" panose="00000700000000000000" pitchFamily="2" charset="-78"/>
              </a:rPr>
              <a:t>سال: </a:t>
            </a:r>
            <a:endParaRPr lang="en-US" sz="14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1263" y="4331368"/>
            <a:ext cx="7603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>
                <a:latin typeface="IranNastaliq" panose="02020505000000020003" pitchFamily="18" charset="0"/>
                <a:cs typeface="Titr"/>
              </a:rPr>
              <a:t>مقدمه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801954" y="9609957"/>
            <a:ext cx="4668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>
                <a:latin typeface="IranNastaliq" panose="02020505000000020003" pitchFamily="18" charset="0"/>
                <a:cs typeface="B Titr" panose="00000700000000000000" pitchFamily="2" charset="-78"/>
              </a:rPr>
              <a:t>ادبیات پژوهش</a:t>
            </a:r>
            <a:endParaRPr lang="en-US" sz="28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9867" y="10844965"/>
            <a:ext cx="6689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>
                <a:latin typeface="IranNastaliq" panose="02020505000000020003" pitchFamily="18" charset="0"/>
                <a:cs typeface="B Titr" panose="00000700000000000000" pitchFamily="2" charset="-78"/>
              </a:rPr>
              <a:t>پیاده سازی</a:t>
            </a:r>
            <a:endParaRPr lang="en-US" sz="28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796463" y="16699832"/>
            <a:ext cx="9721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>
                <a:latin typeface="IranNastaliq" panose="02020505000000020003" pitchFamily="18" charset="0"/>
                <a:cs typeface="B Titr" panose="00000700000000000000" pitchFamily="2" charset="-78"/>
              </a:rPr>
              <a:t>تجزیه و تحلیل</a:t>
            </a:r>
            <a:endParaRPr lang="en-US" sz="28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491537" y="21031200"/>
            <a:ext cx="6844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>
                <a:latin typeface="IranNastaliq" panose="02020505000000020003" pitchFamily="18" charset="0"/>
                <a:cs typeface="B Titr" panose="00000700000000000000" pitchFamily="2" charset="-78"/>
              </a:rPr>
              <a:t>نتیجه گیری</a:t>
            </a:r>
            <a:endParaRPr lang="en-US" sz="2800" dirty="0"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1264" y="2101227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>
                <a:latin typeface="IranNastaliq" panose="02020505000000020003" pitchFamily="18" charset="0"/>
                <a:cs typeface="Titr"/>
              </a:rPr>
              <a:t>منابع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010650" y="4331368"/>
            <a:ext cx="8507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>
                <a:cs typeface="B Titr" panose="00000700000000000000" pitchFamily="2" charset="-78"/>
              </a:rPr>
              <a:t>چکیده و کلمات کلیدی</a:t>
            </a:r>
            <a:endParaRPr lang="en-US" sz="2800" dirty="0">
              <a:cs typeface="B Titr" panose="000007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05238" y="4831993"/>
            <a:ext cx="8459557" cy="3620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endParaRPr lang="en-US" sz="1400" dirty="0">
              <a:cs typeface="B Nazanin"/>
            </a:endParaRPr>
          </a:p>
          <a:p>
            <a:pPr algn="r" rtl="1">
              <a:lnSpc>
                <a:spcPct val="150000"/>
              </a:lnSpc>
            </a:pPr>
            <a:r>
              <a:rPr lang="en-US" sz="1400" dirty="0">
                <a:cs typeface="B Nazanin"/>
              </a:rPr>
              <a:t> </a:t>
            </a:r>
          </a:p>
          <a:p>
            <a:pPr algn="r" rtl="1">
              <a:lnSpc>
                <a:spcPct val="150000"/>
              </a:lnSpc>
            </a:pPr>
            <a:r>
              <a:rPr lang="ar-SA" sz="1400" dirty="0">
                <a:cs typeface="B Nazanin"/>
              </a:rPr>
              <a:t> </a:t>
            </a:r>
            <a:endParaRPr lang="fa-IR" sz="1400" dirty="0">
              <a:cs typeface="B Nazanin"/>
            </a:endParaRPr>
          </a:p>
          <a:p>
            <a:pPr algn="r" rtl="1">
              <a:lnSpc>
                <a:spcPct val="150000"/>
              </a:lnSpc>
            </a:pPr>
            <a:endParaRPr lang="fa-IR" sz="1400" dirty="0">
              <a:cs typeface="B Nazanin"/>
            </a:endParaRPr>
          </a:p>
          <a:p>
            <a:pPr algn="r" rtl="1">
              <a:lnSpc>
                <a:spcPct val="150000"/>
              </a:lnSpc>
            </a:pPr>
            <a:endParaRPr lang="fa-IR" sz="1400" dirty="0">
              <a:cs typeface="B Nazanin"/>
            </a:endParaRPr>
          </a:p>
          <a:p>
            <a:pPr algn="r" rtl="1">
              <a:lnSpc>
                <a:spcPct val="150000"/>
              </a:lnSpc>
            </a:pPr>
            <a:endParaRPr lang="fa-IR" sz="1400" dirty="0">
              <a:cs typeface="B Nazanin"/>
            </a:endParaRPr>
          </a:p>
          <a:p>
            <a:pPr algn="r" rtl="1">
              <a:lnSpc>
                <a:spcPct val="150000"/>
              </a:lnSpc>
            </a:pPr>
            <a:endParaRPr lang="fa-IR" sz="1400" dirty="0">
              <a:cs typeface="B Nazanin"/>
            </a:endParaRPr>
          </a:p>
          <a:p>
            <a:pPr algn="r" rtl="1">
              <a:lnSpc>
                <a:spcPct val="150000"/>
              </a:lnSpc>
            </a:pPr>
            <a:endParaRPr lang="fa-IR" sz="1400" dirty="0">
              <a:cs typeface="B Nazanin"/>
            </a:endParaRPr>
          </a:p>
          <a:p>
            <a:pPr algn="r" rtl="1">
              <a:lnSpc>
                <a:spcPct val="150000"/>
              </a:lnSpc>
            </a:pPr>
            <a:endParaRPr lang="en-US" sz="1400" dirty="0">
              <a:cs typeface="B Nazanin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cs typeface="B Nazanin"/>
              </a:rPr>
              <a:t> </a:t>
            </a:r>
            <a:endParaRPr lang="en-US" sz="1400" dirty="0">
              <a:cs typeface="B Nazanin"/>
            </a:endParaRPr>
          </a:p>
          <a:p>
            <a:pPr algn="r" rtl="1">
              <a:lnSpc>
                <a:spcPct val="150000"/>
              </a:lnSpc>
            </a:pPr>
            <a:r>
              <a:rPr lang="fa-IR" sz="1400" b="1" dirty="0">
                <a:cs typeface="B Nazanin"/>
              </a:rPr>
              <a:t>کلمات کلیدی</a:t>
            </a:r>
            <a:r>
              <a:rPr lang="fa-IR" sz="1400" dirty="0">
                <a:cs typeface="B Nazanin"/>
              </a:rPr>
              <a:t>:</a:t>
            </a:r>
            <a:endParaRPr lang="en-US" sz="1400" dirty="0">
              <a:cs typeface="B Nazani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375" y="21535493"/>
            <a:ext cx="8728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34989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32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IranNastaliq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mrymbqr</dc:creator>
  <cp:lastModifiedBy>fa</cp:lastModifiedBy>
  <cp:revision>24</cp:revision>
  <dcterms:created xsi:type="dcterms:W3CDTF">2019-03-28T21:42:03Z</dcterms:created>
  <dcterms:modified xsi:type="dcterms:W3CDTF">2020-12-20T13:51:04Z</dcterms:modified>
</cp:coreProperties>
</file>